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300"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菊池 あけみ" userId="de8c4b84-5c23-4139-aaba-54cb9c9c19fa" providerId="ADAL" clId="{C2A37F1B-6B99-4ED4-BC77-78DBC8E4A0EF}"/>
    <pc:docChg chg="modSld">
      <pc:chgData name="菊池 あけみ" userId="de8c4b84-5c23-4139-aaba-54cb9c9c19fa" providerId="ADAL" clId="{C2A37F1B-6B99-4ED4-BC77-78DBC8E4A0EF}" dt="2025-04-21T10:40:03.966" v="53" actId="20577"/>
      <pc:docMkLst>
        <pc:docMk/>
      </pc:docMkLst>
      <pc:sldChg chg="modSp mod">
        <pc:chgData name="菊池 あけみ" userId="de8c4b84-5c23-4139-aaba-54cb9c9c19fa" providerId="ADAL" clId="{C2A37F1B-6B99-4ED4-BC77-78DBC8E4A0EF}" dt="2025-04-21T10:40:03.966" v="53" actId="20577"/>
        <pc:sldMkLst>
          <pc:docMk/>
          <pc:sldMk cId="2474577676" sldId="256"/>
        </pc:sldMkLst>
        <pc:spChg chg="mod">
          <ac:chgData name="菊池 あけみ" userId="de8c4b84-5c23-4139-aaba-54cb9c9c19fa" providerId="ADAL" clId="{C2A37F1B-6B99-4ED4-BC77-78DBC8E4A0EF}" dt="2025-04-17T00:43:57.302" v="5" actId="1076"/>
          <ac:spMkLst>
            <pc:docMk/>
            <pc:sldMk cId="2474577676" sldId="256"/>
            <ac:spMk id="12" creationId="{A9DDC56A-3FF5-97F1-CFB5-3FB8380D33A7}"/>
          </ac:spMkLst>
        </pc:spChg>
        <pc:grpChg chg="mod">
          <ac:chgData name="菊池 あけみ" userId="de8c4b84-5c23-4139-aaba-54cb9c9c19fa" providerId="ADAL" clId="{C2A37F1B-6B99-4ED4-BC77-78DBC8E4A0EF}" dt="2025-04-17T00:43:46.909" v="4" actId="14100"/>
          <ac:grpSpMkLst>
            <pc:docMk/>
            <pc:sldMk cId="2474577676" sldId="256"/>
            <ac:grpSpMk id="6" creationId="{AEA229EB-0AC6-BFD5-3A6B-65F3E1FAAE1B}"/>
          </ac:grpSpMkLst>
        </pc:grpChg>
        <pc:graphicFrameChg chg="modGraphic">
          <ac:chgData name="菊池 あけみ" userId="de8c4b84-5c23-4139-aaba-54cb9c9c19fa" providerId="ADAL" clId="{C2A37F1B-6B99-4ED4-BC77-78DBC8E4A0EF}" dt="2025-04-21T10:40:03.966" v="53" actId="20577"/>
          <ac:graphicFrameMkLst>
            <pc:docMk/>
            <pc:sldMk cId="2474577676" sldId="256"/>
            <ac:graphicFrameMk id="53" creationId="{A29F46BA-58B4-6107-5F4F-59F9734BCBDB}"/>
          </ac:graphicFrameMkLst>
        </pc:graphicFrameChg>
      </pc:sldChg>
    </pc:docChg>
  </pc:docChgLst>
  <pc:docChgLst>
    <pc:chgData name="菊池 あけみ" userId="de8c4b84-5c23-4139-aaba-54cb9c9c19fa" providerId="ADAL" clId="{7180028F-3FDE-493C-B5CF-0B0BF71F343E}"/>
    <pc:docChg chg="undo custSel addSld delSld modSld">
      <pc:chgData name="菊池 あけみ" userId="de8c4b84-5c23-4139-aaba-54cb9c9c19fa" providerId="ADAL" clId="{7180028F-3FDE-493C-B5CF-0B0BF71F343E}" dt="2025-04-13T09:02:02.355" v="959" actId="2696"/>
      <pc:docMkLst>
        <pc:docMk/>
      </pc:docMkLst>
      <pc:sldChg chg="addSp delSp modSp mod">
        <pc:chgData name="菊池 あけみ" userId="de8c4b84-5c23-4139-aaba-54cb9c9c19fa" providerId="ADAL" clId="{7180028F-3FDE-493C-B5CF-0B0BF71F343E}" dt="2025-04-13T09:01:05.951" v="956" actId="14100"/>
        <pc:sldMkLst>
          <pc:docMk/>
          <pc:sldMk cId="2474577676" sldId="256"/>
        </pc:sldMkLst>
        <pc:spChg chg="mod">
          <ac:chgData name="菊池 あけみ" userId="de8c4b84-5c23-4139-aaba-54cb9c9c19fa" providerId="ADAL" clId="{7180028F-3FDE-493C-B5CF-0B0BF71F343E}" dt="2025-04-13T08:47:11.007" v="844" actId="1076"/>
          <ac:spMkLst>
            <pc:docMk/>
            <pc:sldMk cId="2474577676" sldId="256"/>
            <ac:spMk id="9" creationId="{A3F49C87-ED9E-491E-4BF8-8D2FA146A464}"/>
          </ac:spMkLst>
        </pc:spChg>
        <pc:spChg chg="mod">
          <ac:chgData name="菊池 あけみ" userId="de8c4b84-5c23-4139-aaba-54cb9c9c19fa" providerId="ADAL" clId="{7180028F-3FDE-493C-B5CF-0B0BF71F343E}" dt="2025-04-13T08:47:15.488" v="845" actId="1076"/>
          <ac:spMkLst>
            <pc:docMk/>
            <pc:sldMk cId="2474577676" sldId="256"/>
            <ac:spMk id="10" creationId="{D4167959-AA10-9DDE-B4D2-E31AF9CEAD37}"/>
          </ac:spMkLst>
        </pc:spChg>
        <pc:spChg chg="mod">
          <ac:chgData name="菊池 あけみ" userId="de8c4b84-5c23-4139-aaba-54cb9c9c19fa" providerId="ADAL" clId="{7180028F-3FDE-493C-B5CF-0B0BF71F343E}" dt="2025-04-13T08:47:26.896" v="847" actId="1076"/>
          <ac:spMkLst>
            <pc:docMk/>
            <pc:sldMk cId="2474577676" sldId="256"/>
            <ac:spMk id="11" creationId="{A9DEA301-2B4E-1123-C539-AE77C19F025F}"/>
          </ac:spMkLst>
        </pc:spChg>
        <pc:spChg chg="mod">
          <ac:chgData name="菊池 あけみ" userId="de8c4b84-5c23-4139-aaba-54cb9c9c19fa" providerId="ADAL" clId="{7180028F-3FDE-493C-B5CF-0B0BF71F343E}" dt="2025-04-13T08:27:10.075" v="517" actId="14100"/>
          <ac:spMkLst>
            <pc:docMk/>
            <pc:sldMk cId="2474577676" sldId="256"/>
            <ac:spMk id="13" creationId="{0EF62A1D-D944-5407-1776-ED98A10F12A4}"/>
          </ac:spMkLst>
        </pc:spChg>
        <pc:spChg chg="mod">
          <ac:chgData name="菊池 あけみ" userId="de8c4b84-5c23-4139-aaba-54cb9c9c19fa" providerId="ADAL" clId="{7180028F-3FDE-493C-B5CF-0B0BF71F343E}" dt="2025-04-13T08:27:21.827" v="520" actId="14100"/>
          <ac:spMkLst>
            <pc:docMk/>
            <pc:sldMk cId="2474577676" sldId="256"/>
            <ac:spMk id="15" creationId="{CBC1E6AE-191A-3293-E1A2-AA499A8E2455}"/>
          </ac:spMkLst>
        </pc:spChg>
        <pc:spChg chg="mod">
          <ac:chgData name="菊池 あけみ" userId="de8c4b84-5c23-4139-aaba-54cb9c9c19fa" providerId="ADAL" clId="{7180028F-3FDE-493C-B5CF-0B0BF71F343E}" dt="2025-04-13T08:27:15.958" v="519" actId="1076"/>
          <ac:spMkLst>
            <pc:docMk/>
            <pc:sldMk cId="2474577676" sldId="256"/>
            <ac:spMk id="18" creationId="{A7C8E0E7-311D-5351-72B7-C2566D853401}"/>
          </ac:spMkLst>
        </pc:spChg>
        <pc:spChg chg="mod">
          <ac:chgData name="菊池 あけみ" userId="de8c4b84-5c23-4139-aaba-54cb9c9c19fa" providerId="ADAL" clId="{7180028F-3FDE-493C-B5CF-0B0BF71F343E}" dt="2025-04-13T08:52:33.824" v="919" actId="242"/>
          <ac:spMkLst>
            <pc:docMk/>
            <pc:sldMk cId="2474577676" sldId="256"/>
            <ac:spMk id="20" creationId="{8C500E77-3425-58C3-F61A-52650969814C}"/>
          </ac:spMkLst>
        </pc:spChg>
        <pc:spChg chg="mod">
          <ac:chgData name="菊池 あけみ" userId="de8c4b84-5c23-4139-aaba-54cb9c9c19fa" providerId="ADAL" clId="{7180028F-3FDE-493C-B5CF-0B0BF71F343E}" dt="2025-04-13T08:52:40.788" v="920" actId="242"/>
          <ac:spMkLst>
            <pc:docMk/>
            <pc:sldMk cId="2474577676" sldId="256"/>
            <ac:spMk id="21" creationId="{7B022335-86D5-5562-27FE-A24FC0B0CA43}"/>
          </ac:spMkLst>
        </pc:spChg>
        <pc:spChg chg="mod">
          <ac:chgData name="菊池 あけみ" userId="de8c4b84-5c23-4139-aaba-54cb9c9c19fa" providerId="ADAL" clId="{7180028F-3FDE-493C-B5CF-0B0BF71F343E}" dt="2025-04-13T08:52:47.146" v="921" actId="242"/>
          <ac:spMkLst>
            <pc:docMk/>
            <pc:sldMk cId="2474577676" sldId="256"/>
            <ac:spMk id="22" creationId="{84431C56-C6F5-A8A3-B717-87AD6E1B72A2}"/>
          </ac:spMkLst>
        </pc:spChg>
        <pc:spChg chg="add mod">
          <ac:chgData name="菊池 あけみ" userId="de8c4b84-5c23-4139-aaba-54cb9c9c19fa" providerId="ADAL" clId="{7180028F-3FDE-493C-B5CF-0B0BF71F343E}" dt="2025-04-13T09:00:49.257" v="954" actId="14100"/>
          <ac:spMkLst>
            <pc:docMk/>
            <pc:sldMk cId="2474577676" sldId="256"/>
            <ac:spMk id="42" creationId="{8D3C2588-01DA-49E1-3B8B-1BD0239E4F58}"/>
          </ac:spMkLst>
        </pc:spChg>
        <pc:spChg chg="mod">
          <ac:chgData name="菊池 あけみ" userId="de8c4b84-5c23-4139-aaba-54cb9c9c19fa" providerId="ADAL" clId="{7180028F-3FDE-493C-B5CF-0B0BF71F343E}" dt="2025-04-13T08:28:10.279" v="528" actId="1076"/>
          <ac:spMkLst>
            <pc:docMk/>
            <pc:sldMk cId="2474577676" sldId="256"/>
            <ac:spMk id="43" creationId="{6E40DE2F-7DAF-8BF4-47DC-63E9575626E4}"/>
          </ac:spMkLst>
        </pc:spChg>
        <pc:spChg chg="add del mod topLvl">
          <ac:chgData name="菊池 あけみ" userId="de8c4b84-5c23-4139-aaba-54cb9c9c19fa" providerId="ADAL" clId="{7180028F-3FDE-493C-B5CF-0B0BF71F343E}" dt="2025-04-13T08:10:13.451" v="241" actId="948"/>
          <ac:spMkLst>
            <pc:docMk/>
            <pc:sldMk cId="2474577676" sldId="256"/>
            <ac:spMk id="44" creationId="{5771671C-0C1C-A473-9DE2-8CEFAFCA283E}"/>
          </ac:spMkLst>
        </pc:spChg>
        <pc:spChg chg="mod topLvl">
          <ac:chgData name="菊池 あけみ" userId="de8c4b84-5c23-4139-aaba-54cb9c9c19fa" providerId="ADAL" clId="{7180028F-3FDE-493C-B5CF-0B0BF71F343E}" dt="2025-04-13T08:49:23.941" v="861" actId="1076"/>
          <ac:spMkLst>
            <pc:docMk/>
            <pc:sldMk cId="2474577676" sldId="256"/>
            <ac:spMk id="45" creationId="{113975A4-DEAE-C4F0-B49B-C757590A155E}"/>
          </ac:spMkLst>
        </pc:spChg>
        <pc:spChg chg="mod">
          <ac:chgData name="菊池 あけみ" userId="de8c4b84-5c23-4139-aaba-54cb9c9c19fa" providerId="ADAL" clId="{7180028F-3FDE-493C-B5CF-0B0BF71F343E}" dt="2025-04-13T08:28:47.722" v="533" actId="1076"/>
          <ac:spMkLst>
            <pc:docMk/>
            <pc:sldMk cId="2474577676" sldId="256"/>
            <ac:spMk id="47" creationId="{B069872F-1099-97C7-5D51-6F48DBCD9015}"/>
          </ac:spMkLst>
        </pc:spChg>
        <pc:spChg chg="mod">
          <ac:chgData name="菊池 あけみ" userId="de8c4b84-5c23-4139-aaba-54cb9c9c19fa" providerId="ADAL" clId="{7180028F-3FDE-493C-B5CF-0B0BF71F343E}" dt="2025-04-13T08:27:48.305" v="525" actId="1076"/>
          <ac:spMkLst>
            <pc:docMk/>
            <pc:sldMk cId="2474577676" sldId="256"/>
            <ac:spMk id="49" creationId="{500B64B8-38C9-6310-D4C0-6CFDCC9D9FBE}"/>
          </ac:spMkLst>
        </pc:spChg>
        <pc:spChg chg="mod">
          <ac:chgData name="菊池 あけみ" userId="de8c4b84-5c23-4139-aaba-54cb9c9c19fa" providerId="ADAL" clId="{7180028F-3FDE-493C-B5CF-0B0BF71F343E}" dt="2025-04-13T08:28:31.992" v="531" actId="1076"/>
          <ac:spMkLst>
            <pc:docMk/>
            <pc:sldMk cId="2474577676" sldId="256"/>
            <ac:spMk id="50" creationId="{7CAB217F-DE64-DABD-8F96-694A0E3DFD93}"/>
          </ac:spMkLst>
        </pc:spChg>
        <pc:spChg chg="mod">
          <ac:chgData name="菊池 あけみ" userId="de8c4b84-5c23-4139-aaba-54cb9c9c19fa" providerId="ADAL" clId="{7180028F-3FDE-493C-B5CF-0B0BF71F343E}" dt="2025-04-13T08:27:30.844" v="522" actId="1076"/>
          <ac:spMkLst>
            <pc:docMk/>
            <pc:sldMk cId="2474577676" sldId="256"/>
            <ac:spMk id="51" creationId="{EF6484C8-11AF-7CBE-DE47-1F9D323F2DE9}"/>
          </ac:spMkLst>
        </pc:spChg>
        <pc:spChg chg="mod">
          <ac:chgData name="菊池 あけみ" userId="de8c4b84-5c23-4139-aaba-54cb9c9c19fa" providerId="ADAL" clId="{7180028F-3FDE-493C-B5CF-0B0BF71F343E}" dt="2025-04-13T08:27:36.947" v="523" actId="1076"/>
          <ac:spMkLst>
            <pc:docMk/>
            <pc:sldMk cId="2474577676" sldId="256"/>
            <ac:spMk id="52" creationId="{18BD9BA7-AA5A-7CE5-6DB4-F59F50723CBA}"/>
          </ac:spMkLst>
        </pc:spChg>
        <pc:spChg chg="add mod">
          <ac:chgData name="菊池 あけみ" userId="de8c4b84-5c23-4139-aaba-54cb9c9c19fa" providerId="ADAL" clId="{7180028F-3FDE-493C-B5CF-0B0BF71F343E}" dt="2025-04-13T08:39:04.038" v="666" actId="2711"/>
          <ac:spMkLst>
            <pc:docMk/>
            <pc:sldMk cId="2474577676" sldId="256"/>
            <ac:spMk id="57" creationId="{3C007EFA-C851-628F-709C-538B46855CAE}"/>
          </ac:spMkLst>
        </pc:spChg>
        <pc:spChg chg="add mod">
          <ac:chgData name="菊池 あけみ" userId="de8c4b84-5c23-4139-aaba-54cb9c9c19fa" providerId="ADAL" clId="{7180028F-3FDE-493C-B5CF-0B0BF71F343E}" dt="2025-04-13T08:39:32.002" v="686" actId="14100"/>
          <ac:spMkLst>
            <pc:docMk/>
            <pc:sldMk cId="2474577676" sldId="256"/>
            <ac:spMk id="58" creationId="{75A2DA6A-98D0-1D59-01F0-93569AF9A0AF}"/>
          </ac:spMkLst>
        </pc:spChg>
        <pc:spChg chg="add mod">
          <ac:chgData name="菊池 あけみ" userId="de8c4b84-5c23-4139-aaba-54cb9c9c19fa" providerId="ADAL" clId="{7180028F-3FDE-493C-B5CF-0B0BF71F343E}" dt="2025-04-13T08:41:14.993" v="713" actId="1076"/>
          <ac:spMkLst>
            <pc:docMk/>
            <pc:sldMk cId="2474577676" sldId="256"/>
            <ac:spMk id="59" creationId="{FA3386E4-14E8-73DC-7129-90E8A0BF276F}"/>
          </ac:spMkLst>
        </pc:spChg>
        <pc:spChg chg="add mod">
          <ac:chgData name="菊池 あけみ" userId="de8c4b84-5c23-4139-aaba-54cb9c9c19fa" providerId="ADAL" clId="{7180028F-3FDE-493C-B5CF-0B0BF71F343E}" dt="2025-04-13T08:41:06.727" v="712" actId="1076"/>
          <ac:spMkLst>
            <pc:docMk/>
            <pc:sldMk cId="2474577676" sldId="256"/>
            <ac:spMk id="60" creationId="{494F9E25-918F-027D-CBFF-4E6AD10DEC64}"/>
          </ac:spMkLst>
        </pc:spChg>
        <pc:spChg chg="add mod">
          <ac:chgData name="菊池 あけみ" userId="de8c4b84-5c23-4139-aaba-54cb9c9c19fa" providerId="ADAL" clId="{7180028F-3FDE-493C-B5CF-0B0BF71F343E}" dt="2025-04-13T08:53:05.622" v="923" actId="113"/>
          <ac:spMkLst>
            <pc:docMk/>
            <pc:sldMk cId="2474577676" sldId="256"/>
            <ac:spMk id="61" creationId="{1946B564-8B3C-E8D3-3CCC-66BAB39235B4}"/>
          </ac:spMkLst>
        </pc:spChg>
        <pc:spChg chg="add mod">
          <ac:chgData name="菊池 あけみ" userId="de8c4b84-5c23-4139-aaba-54cb9c9c19fa" providerId="ADAL" clId="{7180028F-3FDE-493C-B5CF-0B0BF71F343E}" dt="2025-04-13T08:44:38.483" v="826" actId="1076"/>
          <ac:spMkLst>
            <pc:docMk/>
            <pc:sldMk cId="2474577676" sldId="256"/>
            <ac:spMk id="62" creationId="{463C0A7C-DA79-D99A-5057-81005A63F855}"/>
          </ac:spMkLst>
        </pc:spChg>
        <pc:spChg chg="add mod">
          <ac:chgData name="菊池 あけみ" userId="de8c4b84-5c23-4139-aaba-54cb9c9c19fa" providerId="ADAL" clId="{7180028F-3FDE-493C-B5CF-0B0BF71F343E}" dt="2025-04-13T08:51:57.050" v="916" actId="208"/>
          <ac:spMkLst>
            <pc:docMk/>
            <pc:sldMk cId="2474577676" sldId="256"/>
            <ac:spMk id="63" creationId="{2A168EF8-29A5-AED8-1F17-4ADE4CF6209D}"/>
          </ac:spMkLst>
        </pc:spChg>
        <pc:spChg chg="add mod">
          <ac:chgData name="菊池 あけみ" userId="de8c4b84-5c23-4139-aaba-54cb9c9c19fa" providerId="ADAL" clId="{7180028F-3FDE-493C-B5CF-0B0BF71F343E}" dt="2025-04-13T08:50:48.975" v="888" actId="208"/>
          <ac:spMkLst>
            <pc:docMk/>
            <pc:sldMk cId="2474577676" sldId="256"/>
            <ac:spMk id="65" creationId="{82EBA429-E467-30FF-9569-3BF3FEB67DA4}"/>
          </ac:spMkLst>
        </pc:spChg>
        <pc:spChg chg="add mod">
          <ac:chgData name="菊池 あけみ" userId="de8c4b84-5c23-4139-aaba-54cb9c9c19fa" providerId="ADAL" clId="{7180028F-3FDE-493C-B5CF-0B0BF71F343E}" dt="2025-04-13T09:00:38.695" v="953" actId="1076"/>
          <ac:spMkLst>
            <pc:docMk/>
            <pc:sldMk cId="2474577676" sldId="256"/>
            <ac:spMk id="66" creationId="{5425AABE-A200-22B3-3808-434DB8B5ABCB}"/>
          </ac:spMkLst>
        </pc:spChg>
        <pc:spChg chg="add mod">
          <ac:chgData name="菊池 あけみ" userId="de8c4b84-5c23-4139-aaba-54cb9c9c19fa" providerId="ADAL" clId="{7180028F-3FDE-493C-B5CF-0B0BF71F343E}" dt="2025-04-13T09:01:05.951" v="956" actId="14100"/>
          <ac:spMkLst>
            <pc:docMk/>
            <pc:sldMk cId="2474577676" sldId="256"/>
            <ac:spMk id="70" creationId="{3B4D9BC1-C3C5-F028-2C29-3581D4B1AA07}"/>
          </ac:spMkLst>
        </pc:spChg>
        <pc:grpChg chg="add del mod">
          <ac:chgData name="菊池 あけみ" userId="de8c4b84-5c23-4139-aaba-54cb9c9c19fa" providerId="ADAL" clId="{7180028F-3FDE-493C-B5CF-0B0BF71F343E}" dt="2025-04-13T08:28:36.475" v="532" actId="1076"/>
          <ac:grpSpMkLst>
            <pc:docMk/>
            <pc:sldMk cId="2474577676" sldId="256"/>
            <ac:grpSpMk id="48" creationId="{61CBCFD6-8E19-7119-4B13-FA77D34C3153}"/>
          </ac:grpSpMkLst>
        </pc:grpChg>
        <pc:graphicFrameChg chg="mod modGraphic">
          <ac:chgData name="菊池 あけみ" userId="de8c4b84-5c23-4139-aaba-54cb9c9c19fa" providerId="ADAL" clId="{7180028F-3FDE-493C-B5CF-0B0BF71F343E}" dt="2025-04-13T08:29:09.927" v="536" actId="14734"/>
          <ac:graphicFrameMkLst>
            <pc:docMk/>
            <pc:sldMk cId="2474577676" sldId="256"/>
            <ac:graphicFrameMk id="53" creationId="{A29F46BA-58B4-6107-5F4F-59F9734BCBDB}"/>
          </ac:graphicFrameMkLst>
        </pc:graphicFrameChg>
        <pc:picChg chg="mod">
          <ac:chgData name="菊池 あけみ" userId="de8c4b84-5c23-4139-aaba-54cb9c9c19fa" providerId="ADAL" clId="{7180028F-3FDE-493C-B5CF-0B0BF71F343E}" dt="2025-04-13T08:47:18.840" v="846" actId="1076"/>
          <ac:picMkLst>
            <pc:docMk/>
            <pc:sldMk cId="2474577676" sldId="256"/>
            <ac:picMk id="8" creationId="{CA45C84B-F8F0-455D-E782-0F3D5E3E96D2}"/>
          </ac:picMkLst>
        </pc:picChg>
        <pc:picChg chg="mod">
          <ac:chgData name="菊池 あけみ" userId="de8c4b84-5c23-4139-aaba-54cb9c9c19fa" providerId="ADAL" clId="{7180028F-3FDE-493C-B5CF-0B0BF71F343E}" dt="2025-04-13T08:27:24.271" v="521" actId="1076"/>
          <ac:picMkLst>
            <pc:docMk/>
            <pc:sldMk cId="2474577676" sldId="256"/>
            <ac:picMk id="55" creationId="{E1626E00-9A85-09BF-BD00-6849AF4B9D25}"/>
          </ac:picMkLst>
        </pc:picChg>
        <pc:picChg chg="add mod ord modCrop">
          <ac:chgData name="菊池 あけみ" userId="de8c4b84-5c23-4139-aaba-54cb9c9c19fa" providerId="ADAL" clId="{7180028F-3FDE-493C-B5CF-0B0BF71F343E}" dt="2025-04-13T08:56:32.661" v="936" actId="1076"/>
          <ac:picMkLst>
            <pc:docMk/>
            <pc:sldMk cId="2474577676" sldId="256"/>
            <ac:picMk id="69" creationId="{0C26C30A-94B8-6F91-266F-AC788537B675}"/>
          </ac:picMkLst>
        </pc:picChg>
      </pc:sldChg>
      <pc:sldChg chg="del">
        <pc:chgData name="菊池 あけみ" userId="de8c4b84-5c23-4139-aaba-54cb9c9c19fa" providerId="ADAL" clId="{7180028F-3FDE-493C-B5CF-0B0BF71F343E}" dt="2025-04-13T09:02:02.355" v="959" actId="2696"/>
        <pc:sldMkLst>
          <pc:docMk/>
          <pc:sldMk cId="1813219697" sldId="257"/>
        </pc:sldMkLst>
      </pc:sldChg>
      <pc:sldChg chg="del">
        <pc:chgData name="菊池 あけみ" userId="de8c4b84-5c23-4139-aaba-54cb9c9c19fa" providerId="ADAL" clId="{7180028F-3FDE-493C-B5CF-0B0BF71F343E}" dt="2025-04-13T09:01:56.009" v="958" actId="47"/>
        <pc:sldMkLst>
          <pc:docMk/>
          <pc:sldMk cId="182493977" sldId="258"/>
        </pc:sldMkLst>
      </pc:sldChg>
      <pc:sldChg chg="add del">
        <pc:chgData name="菊池 あけみ" userId="de8c4b84-5c23-4139-aaba-54cb9c9c19fa" providerId="ADAL" clId="{7180028F-3FDE-493C-B5CF-0B0BF71F343E}" dt="2025-04-13T09:01:50.678" v="957" actId="47"/>
        <pc:sldMkLst>
          <pc:docMk/>
          <pc:sldMk cId="2147053597" sldId="259"/>
        </pc:sldMkLst>
      </pc:sldChg>
    </pc:docChg>
  </pc:docChgLst>
  <pc:docChgLst>
    <pc:chgData name="掛田 和久" userId="957a9a00-d9f1-4ed1-a4ff-65a869add0a7" providerId="ADAL" clId="{CB95B193-02D3-478E-85F6-A7CD12F2B249}"/>
    <pc:docChg chg="custSel addSld modSld">
      <pc:chgData name="掛田 和久" userId="957a9a00-d9f1-4ed1-a4ff-65a869add0a7" providerId="ADAL" clId="{CB95B193-02D3-478E-85F6-A7CD12F2B249}" dt="2024-08-07T23:14:22.219" v="2340" actId="478"/>
      <pc:docMkLst>
        <pc:docMk/>
      </pc:docMkLst>
      <pc:sldChg chg="delSp modSp mod">
        <pc:chgData name="掛田 和久" userId="957a9a00-d9f1-4ed1-a4ff-65a869add0a7" providerId="ADAL" clId="{CB95B193-02D3-478E-85F6-A7CD12F2B249}" dt="2024-08-06T22:46:50.106" v="4" actId="478"/>
        <pc:sldMkLst>
          <pc:docMk/>
          <pc:sldMk cId="2474577676" sldId="256"/>
        </pc:sldMkLst>
      </pc:sldChg>
      <pc:sldChg chg="addSp delSp modSp add mod">
        <pc:chgData name="掛田 和久" userId="957a9a00-d9f1-4ed1-a4ff-65a869add0a7" providerId="ADAL" clId="{CB95B193-02D3-478E-85F6-A7CD12F2B249}" dt="2024-08-07T23:12:59.752" v="2334" actId="478"/>
        <pc:sldMkLst>
          <pc:docMk/>
          <pc:sldMk cId="1813219697" sldId="257"/>
        </pc:sldMkLst>
      </pc:sldChg>
      <pc:sldChg chg="delSp add mod">
        <pc:chgData name="掛田 和久" userId="957a9a00-d9f1-4ed1-a4ff-65a869add0a7" providerId="ADAL" clId="{CB95B193-02D3-478E-85F6-A7CD12F2B249}" dt="2024-08-07T23:14:22.219" v="2340" actId="478"/>
        <pc:sldMkLst>
          <pc:docMk/>
          <pc:sldMk cId="182493977"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174521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187577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6335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148649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395037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408340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404651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273768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375166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244366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218940-0780-4A6A-8410-AE0B2D4EEEA4}" type="datetimeFigureOut">
              <a:rPr kumimoji="1" lang="ja-JP" altLang="en-US" smtClean="0"/>
              <a:t>2025/4/21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42878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18940-0780-4A6A-8410-AE0B2D4EEEA4}" type="datetimeFigureOut">
              <a:rPr kumimoji="1" lang="ja-JP" altLang="en-US" smtClean="0"/>
              <a:t>2025/4/21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53C35-9863-4D6B-A7D3-35AC1EBAB8C7}" type="slidenum">
              <a:rPr kumimoji="1" lang="ja-JP" altLang="en-US" smtClean="0"/>
              <a:t>‹#›</a:t>
            </a:fld>
            <a:endParaRPr kumimoji="1" lang="ja-JP" altLang="en-US"/>
          </a:p>
        </p:txBody>
      </p:sp>
    </p:spTree>
    <p:extLst>
      <p:ext uri="{BB962C8B-B14F-4D97-AF65-F5344CB8AC3E}">
        <p14:creationId xmlns:p14="http://schemas.microsoft.com/office/powerpoint/2010/main" val="817868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EA229EB-0AC6-BFD5-3A6B-65F3E1FAAE1B}"/>
              </a:ext>
            </a:extLst>
          </p:cNvPr>
          <p:cNvGrpSpPr/>
          <p:nvPr/>
        </p:nvGrpSpPr>
        <p:grpSpPr>
          <a:xfrm>
            <a:off x="-291004" y="527090"/>
            <a:ext cx="10487608" cy="691654"/>
            <a:chOff x="-335902" y="326571"/>
            <a:chExt cx="10487608" cy="180393"/>
          </a:xfrm>
        </p:grpSpPr>
        <p:sp>
          <p:nvSpPr>
            <p:cNvPr id="4" name="正方形/長方形 3">
              <a:extLst>
                <a:ext uri="{FF2B5EF4-FFF2-40B4-BE49-F238E27FC236}">
                  <a16:creationId xmlns:a16="http://schemas.microsoft.com/office/drawing/2014/main" id="{B34A183A-3865-5B1A-7642-E8A50346AA6B}"/>
                </a:ext>
              </a:extLst>
            </p:cNvPr>
            <p:cNvSpPr/>
            <p:nvPr/>
          </p:nvSpPr>
          <p:spPr>
            <a:xfrm>
              <a:off x="-335902" y="326571"/>
              <a:ext cx="10487608" cy="933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1AA4F9A-7536-AE58-C580-096325271EFF}"/>
                </a:ext>
              </a:extLst>
            </p:cNvPr>
            <p:cNvSpPr/>
            <p:nvPr/>
          </p:nvSpPr>
          <p:spPr>
            <a:xfrm>
              <a:off x="-335902" y="413657"/>
              <a:ext cx="10487608" cy="93307"/>
            </a:xfrm>
            <a:prstGeom prst="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a:extLst>
              <a:ext uri="{FF2B5EF4-FFF2-40B4-BE49-F238E27FC236}">
                <a16:creationId xmlns:a16="http://schemas.microsoft.com/office/drawing/2014/main" id="{1F80FEFA-556A-EB2A-675B-A582D684D950}"/>
              </a:ext>
            </a:extLst>
          </p:cNvPr>
          <p:cNvSpPr/>
          <p:nvPr/>
        </p:nvSpPr>
        <p:spPr>
          <a:xfrm>
            <a:off x="-169080" y="6728968"/>
            <a:ext cx="10316392" cy="129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i="1" dirty="0"/>
              <a:t>Ishioka Special Needs School, IBARAKI</a:t>
            </a:r>
            <a:r>
              <a:rPr lang="ja-JP" altLang="en-US" sz="1000" i="1" dirty="0"/>
              <a:t>　</a:t>
            </a:r>
            <a:r>
              <a:rPr lang="en-US" altLang="ja-JP" sz="1000" i="1" dirty="0"/>
              <a:t>Ishioka Special Needs School, IBARAKI</a:t>
            </a:r>
            <a:r>
              <a:rPr lang="ja-JP" altLang="en-US" sz="1000" i="1" dirty="0"/>
              <a:t>　</a:t>
            </a:r>
            <a:r>
              <a:rPr lang="en-US" altLang="ja-JP" sz="1000" i="1" dirty="0"/>
              <a:t>Ishioka Special Needs School, IBARAKI</a:t>
            </a:r>
            <a:r>
              <a:rPr lang="ja-JP" altLang="en-US" sz="1000" i="1" dirty="0"/>
              <a:t>　</a:t>
            </a:r>
            <a:r>
              <a:rPr lang="en-US" altLang="ja-JP" sz="1000" i="1" dirty="0"/>
              <a:t>Ishioka Special Needs School, IBARAKI</a:t>
            </a:r>
            <a:r>
              <a:rPr lang="ja-JP" altLang="en-US" sz="1000" i="1" dirty="0"/>
              <a:t>　</a:t>
            </a:r>
            <a:r>
              <a:rPr lang="en-US" altLang="ja-JP" sz="1000" i="1" dirty="0"/>
              <a:t>Ishioka Special Needs School, IBARAK</a:t>
            </a:r>
            <a:endParaRPr lang="ja-JP" altLang="en-US" sz="1000" i="1" dirty="0"/>
          </a:p>
        </p:txBody>
      </p:sp>
      <p:pic>
        <p:nvPicPr>
          <p:cNvPr id="8" name="図 7">
            <a:extLst>
              <a:ext uri="{FF2B5EF4-FFF2-40B4-BE49-F238E27FC236}">
                <a16:creationId xmlns:a16="http://schemas.microsoft.com/office/drawing/2014/main" id="{CA45C84B-F8F0-455D-E782-0F3D5E3E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356" y="39255"/>
            <a:ext cx="483129" cy="466948"/>
          </a:xfrm>
          <a:prstGeom prst="rect">
            <a:avLst/>
          </a:prstGeom>
        </p:spPr>
      </p:pic>
      <p:sp>
        <p:nvSpPr>
          <p:cNvPr id="9" name="テキスト ボックス 8">
            <a:extLst>
              <a:ext uri="{FF2B5EF4-FFF2-40B4-BE49-F238E27FC236}">
                <a16:creationId xmlns:a16="http://schemas.microsoft.com/office/drawing/2014/main" id="{A3F49C87-ED9E-491E-4BF8-8D2FA146A464}"/>
              </a:ext>
            </a:extLst>
          </p:cNvPr>
          <p:cNvSpPr txBox="1"/>
          <p:nvPr/>
        </p:nvSpPr>
        <p:spPr>
          <a:xfrm>
            <a:off x="192642" y="183611"/>
            <a:ext cx="2057389" cy="276999"/>
          </a:xfrm>
          <a:prstGeom prst="rect">
            <a:avLst/>
          </a:prstGeom>
          <a:noFill/>
        </p:spPr>
        <p:txBody>
          <a:bodyPr wrap="square" rtlCol="0">
            <a:spAutoFit/>
          </a:bodyPr>
          <a:lstStyle/>
          <a:p>
            <a:r>
              <a:rPr kumimoji="1" lang="ja-JP" altLang="en-US" sz="1200" dirty="0">
                <a:solidFill>
                  <a:srgbClr val="002060"/>
                </a:solidFill>
                <a:latin typeface="BIZ UDゴシック" panose="020B0400000000000000" pitchFamily="49" charset="-128"/>
                <a:ea typeface="BIZ UDゴシック" panose="020B0400000000000000" pitchFamily="49" charset="-128"/>
              </a:rPr>
              <a:t>茨城県立石岡特別支援学校</a:t>
            </a:r>
            <a:endParaRPr kumimoji="1" lang="en-US" altLang="ja-JP" sz="1200" dirty="0">
              <a:solidFill>
                <a:srgbClr val="002060"/>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D4167959-AA10-9DDE-B4D2-E31AF9CEAD37}"/>
              </a:ext>
            </a:extLst>
          </p:cNvPr>
          <p:cNvSpPr txBox="1"/>
          <p:nvPr/>
        </p:nvSpPr>
        <p:spPr>
          <a:xfrm>
            <a:off x="2400219" y="177906"/>
            <a:ext cx="5362125" cy="369332"/>
          </a:xfrm>
          <a:prstGeom prst="rect">
            <a:avLst/>
          </a:prstGeom>
          <a:no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教職員のコンプライアンス確保に係る取組</a:t>
            </a:r>
          </a:p>
        </p:txBody>
      </p:sp>
      <p:sp>
        <p:nvSpPr>
          <p:cNvPr id="11" name="テキスト ボックス 10">
            <a:extLst>
              <a:ext uri="{FF2B5EF4-FFF2-40B4-BE49-F238E27FC236}">
                <a16:creationId xmlns:a16="http://schemas.microsoft.com/office/drawing/2014/main" id="{A9DEA301-2B4E-1123-C539-AE77C19F025F}"/>
              </a:ext>
            </a:extLst>
          </p:cNvPr>
          <p:cNvSpPr txBox="1"/>
          <p:nvPr/>
        </p:nvSpPr>
        <p:spPr>
          <a:xfrm>
            <a:off x="8233848" y="171183"/>
            <a:ext cx="1082348" cy="307777"/>
          </a:xfrm>
          <a:prstGeom prst="rect">
            <a:avLst/>
          </a:prstGeom>
          <a:solidFill>
            <a:srgbClr val="002060"/>
          </a:solidFill>
        </p:spPr>
        <p:txBody>
          <a:bodyPr wrap="none" rtlCol="0">
            <a:spAutoFit/>
          </a:bodyPr>
          <a:lstStyle/>
          <a:p>
            <a:r>
              <a:rPr kumimoji="1" lang="ja-JP" altLang="en-US" sz="1400" dirty="0">
                <a:solidFill>
                  <a:schemeClr val="bg1"/>
                </a:solidFill>
                <a:latin typeface="メイリオ" panose="020B0604030504040204" pitchFamily="50" charset="-128"/>
                <a:ea typeface="メイリオ" panose="020B0604030504040204" pitchFamily="50" charset="-128"/>
              </a:rPr>
              <a:t>令和７年度</a:t>
            </a:r>
          </a:p>
        </p:txBody>
      </p:sp>
      <p:sp>
        <p:nvSpPr>
          <p:cNvPr id="12" name="テキスト ボックス 11">
            <a:extLst>
              <a:ext uri="{FF2B5EF4-FFF2-40B4-BE49-F238E27FC236}">
                <a16:creationId xmlns:a16="http://schemas.microsoft.com/office/drawing/2014/main" id="{A9DDC56A-3FF5-97F1-CFB5-3FB8380D33A7}"/>
              </a:ext>
            </a:extLst>
          </p:cNvPr>
          <p:cNvSpPr txBox="1"/>
          <p:nvPr/>
        </p:nvSpPr>
        <p:spPr>
          <a:xfrm>
            <a:off x="36116" y="621822"/>
            <a:ext cx="9905999"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◎児童生徒や保護者、地域の方々からの信頼や期待に応えることができる学校組織であるために、風通しのよい職場環境</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　づくりに努めるとともに、教職員一人一人が日頃からコンプライアンス意識を醸成できる取組を推進する。</a:t>
            </a:r>
          </a:p>
        </p:txBody>
      </p:sp>
      <p:sp>
        <p:nvSpPr>
          <p:cNvPr id="13" name="四角形: 角を丸くする 12">
            <a:extLst>
              <a:ext uri="{FF2B5EF4-FFF2-40B4-BE49-F238E27FC236}">
                <a16:creationId xmlns:a16="http://schemas.microsoft.com/office/drawing/2014/main" id="{0EF62A1D-D944-5407-1776-ED98A10F12A4}"/>
              </a:ext>
            </a:extLst>
          </p:cNvPr>
          <p:cNvSpPr/>
          <p:nvPr/>
        </p:nvSpPr>
        <p:spPr>
          <a:xfrm>
            <a:off x="192685" y="1468321"/>
            <a:ext cx="4396394" cy="1899760"/>
          </a:xfrm>
          <a:prstGeom prst="roundRect">
            <a:avLst>
              <a:gd name="adj" fmla="val 3116"/>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BC1E6AE-191A-3293-E1A2-AA499A8E2455}"/>
              </a:ext>
            </a:extLst>
          </p:cNvPr>
          <p:cNvSpPr/>
          <p:nvPr/>
        </p:nvSpPr>
        <p:spPr>
          <a:xfrm>
            <a:off x="4915156" y="1482587"/>
            <a:ext cx="4896340" cy="4275689"/>
          </a:xfrm>
          <a:prstGeom prst="roundRect">
            <a:avLst>
              <a:gd name="adj" fmla="val 2889"/>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十字形 17">
            <a:extLst>
              <a:ext uri="{FF2B5EF4-FFF2-40B4-BE49-F238E27FC236}">
                <a16:creationId xmlns:a16="http://schemas.microsoft.com/office/drawing/2014/main" id="{A7C8E0E7-311D-5351-72B7-C2566D853401}"/>
              </a:ext>
            </a:extLst>
          </p:cNvPr>
          <p:cNvSpPr/>
          <p:nvPr/>
        </p:nvSpPr>
        <p:spPr>
          <a:xfrm>
            <a:off x="4560985" y="3365298"/>
            <a:ext cx="354171" cy="373224"/>
          </a:xfrm>
          <a:prstGeom prst="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C500E77-3425-58C3-F61A-52650969814C}"/>
              </a:ext>
            </a:extLst>
          </p:cNvPr>
          <p:cNvSpPr txBox="1"/>
          <p:nvPr/>
        </p:nvSpPr>
        <p:spPr>
          <a:xfrm>
            <a:off x="143628" y="6335973"/>
            <a:ext cx="4738745" cy="323165"/>
          </a:xfrm>
          <a:prstGeom prst="rect">
            <a:avLst/>
          </a:prstGeom>
          <a:noFill/>
          <a:ln w="31750" cmpd="dbl">
            <a:solidFill>
              <a:srgbClr val="FF0000"/>
            </a:solidFill>
          </a:ln>
        </p:spPr>
        <p:txBody>
          <a:bodyPr wrap="square" rtlCol="0" anchor="ctr">
            <a:spAutoFit/>
          </a:bodyPr>
          <a:lstStyle/>
          <a:p>
            <a:pPr algn="ctr"/>
            <a:r>
              <a:rPr kumimoji="1" lang="ja-JP" altLang="en-US" sz="1500" b="1" dirty="0">
                <a:latin typeface="メイリオ" panose="020B0604030504040204" pitchFamily="50" charset="-128"/>
                <a:ea typeface="メイリオ" panose="020B0604030504040204" pitchFamily="50" charset="-128"/>
              </a:rPr>
              <a:t>児童生徒の安全・安心で豊かな学び</a:t>
            </a:r>
          </a:p>
        </p:txBody>
      </p:sp>
      <p:sp>
        <p:nvSpPr>
          <p:cNvPr id="21" name="テキスト ボックス 20">
            <a:extLst>
              <a:ext uri="{FF2B5EF4-FFF2-40B4-BE49-F238E27FC236}">
                <a16:creationId xmlns:a16="http://schemas.microsoft.com/office/drawing/2014/main" id="{7B022335-86D5-5562-27FE-A24FC0B0CA43}"/>
              </a:ext>
            </a:extLst>
          </p:cNvPr>
          <p:cNvSpPr txBox="1"/>
          <p:nvPr/>
        </p:nvSpPr>
        <p:spPr>
          <a:xfrm>
            <a:off x="5023628" y="6335973"/>
            <a:ext cx="4777597" cy="323165"/>
          </a:xfrm>
          <a:prstGeom prst="rect">
            <a:avLst/>
          </a:prstGeom>
          <a:noFill/>
          <a:ln w="31750" cmpd="dbl">
            <a:solidFill>
              <a:srgbClr val="FF0000"/>
            </a:solidFill>
          </a:ln>
        </p:spPr>
        <p:txBody>
          <a:bodyPr wrap="square" rtlCol="0" anchor="ctr">
            <a:spAutoFit/>
          </a:bodyPr>
          <a:lstStyle/>
          <a:p>
            <a:pPr algn="ctr"/>
            <a:r>
              <a:rPr kumimoji="1" lang="ja-JP" altLang="en-US" sz="1500" b="1" dirty="0">
                <a:latin typeface="メイリオ" panose="020B0604030504040204" pitchFamily="50" charset="-128"/>
                <a:ea typeface="メイリオ" panose="020B0604030504040204" pitchFamily="50" charset="-128"/>
              </a:rPr>
              <a:t>教職員自身の生活保障（働きがい、生きがい）</a:t>
            </a:r>
          </a:p>
        </p:txBody>
      </p:sp>
      <p:sp>
        <p:nvSpPr>
          <p:cNvPr id="22" name="テキスト ボックス 21">
            <a:extLst>
              <a:ext uri="{FF2B5EF4-FFF2-40B4-BE49-F238E27FC236}">
                <a16:creationId xmlns:a16="http://schemas.microsoft.com/office/drawing/2014/main" id="{84431C56-C6F5-A8A3-B717-87AD6E1B72A2}"/>
              </a:ext>
            </a:extLst>
          </p:cNvPr>
          <p:cNvSpPr txBox="1"/>
          <p:nvPr/>
        </p:nvSpPr>
        <p:spPr>
          <a:xfrm>
            <a:off x="142233" y="5824756"/>
            <a:ext cx="9658992" cy="307777"/>
          </a:xfrm>
          <a:prstGeom prst="rect">
            <a:avLst/>
          </a:prstGeom>
          <a:solidFill>
            <a:srgbClr val="FF0000"/>
          </a:solidFill>
        </p:spPr>
        <p:txBody>
          <a:bodyPr wrap="square" rtlCol="0" anchor="ctr">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リスクマネジメント（未然防止）、クライシスマネジメント（危機管理）、アカウンタビリティー（説明責任）</a:t>
            </a:r>
          </a:p>
        </p:txBody>
      </p:sp>
      <p:sp>
        <p:nvSpPr>
          <p:cNvPr id="23" name="矢印: 下 22">
            <a:extLst>
              <a:ext uri="{FF2B5EF4-FFF2-40B4-BE49-F238E27FC236}">
                <a16:creationId xmlns:a16="http://schemas.microsoft.com/office/drawing/2014/main" id="{9A80B7FF-5BAA-1B84-ADC0-1B8EEDA2FA84}"/>
              </a:ext>
            </a:extLst>
          </p:cNvPr>
          <p:cNvSpPr/>
          <p:nvPr/>
        </p:nvSpPr>
        <p:spPr>
          <a:xfrm>
            <a:off x="4556247" y="6146629"/>
            <a:ext cx="793107" cy="180165"/>
          </a:xfrm>
          <a:prstGeom prst="down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6E40DE2F-7DAF-8BF4-47DC-63E9575626E4}"/>
              </a:ext>
            </a:extLst>
          </p:cNvPr>
          <p:cNvSpPr txBox="1"/>
          <p:nvPr/>
        </p:nvSpPr>
        <p:spPr>
          <a:xfrm>
            <a:off x="5055734" y="2007878"/>
            <a:ext cx="553998" cy="1362455"/>
          </a:xfrm>
          <a:prstGeom prst="rect">
            <a:avLst/>
          </a:prstGeom>
          <a:noFill/>
          <a:ln>
            <a:solidFill>
              <a:srgbClr val="002060"/>
            </a:solidFill>
          </a:ln>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コンプライアンス</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事前アンケート</a:t>
            </a:r>
          </a:p>
        </p:txBody>
      </p:sp>
      <p:grpSp>
        <p:nvGrpSpPr>
          <p:cNvPr id="48" name="グループ化 47">
            <a:extLst>
              <a:ext uri="{FF2B5EF4-FFF2-40B4-BE49-F238E27FC236}">
                <a16:creationId xmlns:a16="http://schemas.microsoft.com/office/drawing/2014/main" id="{61CBCFD6-8E19-7119-4B13-FA77D34C3153}"/>
              </a:ext>
            </a:extLst>
          </p:cNvPr>
          <p:cNvGrpSpPr/>
          <p:nvPr/>
        </p:nvGrpSpPr>
        <p:grpSpPr>
          <a:xfrm>
            <a:off x="5800068" y="2007878"/>
            <a:ext cx="3157312" cy="1355066"/>
            <a:chOff x="6021897" y="1932466"/>
            <a:chExt cx="3108544" cy="1421015"/>
          </a:xfrm>
        </p:grpSpPr>
        <p:sp>
          <p:nvSpPr>
            <p:cNvPr id="44" name="テキスト ボックス 43">
              <a:extLst>
                <a:ext uri="{FF2B5EF4-FFF2-40B4-BE49-F238E27FC236}">
                  <a16:creationId xmlns:a16="http://schemas.microsoft.com/office/drawing/2014/main" id="{5771671C-0C1C-A473-9DE2-8CEFAFCA283E}"/>
                </a:ext>
              </a:extLst>
            </p:cNvPr>
            <p:cNvSpPr txBox="1"/>
            <p:nvPr/>
          </p:nvSpPr>
          <p:spPr>
            <a:xfrm>
              <a:off x="6021897" y="1932466"/>
              <a:ext cx="3108543" cy="363100"/>
            </a:xfrm>
            <a:prstGeom prst="rect">
              <a:avLst/>
            </a:prstGeom>
            <a:noFill/>
            <a:ln>
              <a:solidFill>
                <a:srgbClr val="002060"/>
              </a:solidFill>
            </a:ln>
          </p:spPr>
          <p:txBody>
            <a:bodyPr wrap="square" rtlCol="0">
              <a:spAutoFit/>
            </a:bodyPr>
            <a:lstStyle/>
            <a:p>
              <a:pPr algn="ctr">
                <a:lnSpc>
                  <a:spcPct val="150000"/>
                </a:lnSpc>
              </a:pPr>
              <a:r>
                <a:rPr kumimoji="1" lang="ja-JP" altLang="en-US" sz="1200" b="1" dirty="0">
                  <a:latin typeface="メイリオ" panose="020B0604030504040204" pitchFamily="50" charset="-128"/>
                  <a:ea typeface="メイリオ" panose="020B0604030504040204" pitchFamily="50" charset="-128"/>
                </a:rPr>
                <a:t>事例をもとにしたグループワーク（演習）</a:t>
              </a:r>
            </a:p>
          </p:txBody>
        </p:sp>
        <p:sp>
          <p:nvSpPr>
            <p:cNvPr id="45" name="テキスト ボックス 44">
              <a:extLst>
                <a:ext uri="{FF2B5EF4-FFF2-40B4-BE49-F238E27FC236}">
                  <a16:creationId xmlns:a16="http://schemas.microsoft.com/office/drawing/2014/main" id="{113975A4-DEAE-C4F0-B49B-C757590A155E}"/>
                </a:ext>
              </a:extLst>
            </p:cNvPr>
            <p:cNvSpPr txBox="1"/>
            <p:nvPr/>
          </p:nvSpPr>
          <p:spPr>
            <a:xfrm>
              <a:off x="6024867" y="2288387"/>
              <a:ext cx="3105574" cy="1065094"/>
            </a:xfrm>
            <a:prstGeom prst="rect">
              <a:avLst/>
            </a:prstGeom>
            <a:noFill/>
            <a:ln>
              <a:solidFill>
                <a:srgbClr val="002060"/>
              </a:solidFill>
            </a:ln>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事例についての情報交換・共有</a:t>
              </a:r>
              <a:endParaRPr kumimoji="1" lang="en-US" altLang="ja-JP" sz="1200" b="1" u="sng"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・事例検討問題点や改善策、未然防止</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策等</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・未然防止、危機管理の意識高揚</a:t>
              </a:r>
            </a:p>
            <a:p>
              <a:r>
                <a:rPr kumimoji="1" lang="ja-JP" altLang="en-US" sz="1200" dirty="0">
                  <a:latin typeface="メイリオ" panose="020B0604030504040204" pitchFamily="50" charset="-128"/>
                  <a:ea typeface="メイリオ" panose="020B0604030504040204" pitchFamily="50" charset="-128"/>
                </a:rPr>
                <a:t>　・まとめ</a:t>
              </a:r>
            </a:p>
          </p:txBody>
        </p:sp>
      </p:grpSp>
      <p:sp>
        <p:nvSpPr>
          <p:cNvPr id="47" name="テキスト ボックス 46">
            <a:extLst>
              <a:ext uri="{FF2B5EF4-FFF2-40B4-BE49-F238E27FC236}">
                <a16:creationId xmlns:a16="http://schemas.microsoft.com/office/drawing/2014/main" id="{B069872F-1099-97C7-5D51-6F48DBCD9015}"/>
              </a:ext>
            </a:extLst>
          </p:cNvPr>
          <p:cNvSpPr txBox="1"/>
          <p:nvPr/>
        </p:nvSpPr>
        <p:spPr>
          <a:xfrm>
            <a:off x="9150731" y="2007878"/>
            <a:ext cx="553998" cy="1355065"/>
          </a:xfrm>
          <a:prstGeom prst="rect">
            <a:avLst/>
          </a:prstGeom>
          <a:noFill/>
          <a:ln>
            <a:solidFill>
              <a:srgbClr val="002060"/>
            </a:solidFill>
          </a:ln>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コンプライアンス</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事後アンケート</a:t>
            </a:r>
          </a:p>
        </p:txBody>
      </p:sp>
      <p:sp>
        <p:nvSpPr>
          <p:cNvPr id="49" name="矢印: 右 48">
            <a:extLst>
              <a:ext uri="{FF2B5EF4-FFF2-40B4-BE49-F238E27FC236}">
                <a16:creationId xmlns:a16="http://schemas.microsoft.com/office/drawing/2014/main" id="{500B64B8-38C9-6310-D4C0-6CFDCC9D9FBE}"/>
              </a:ext>
            </a:extLst>
          </p:cNvPr>
          <p:cNvSpPr/>
          <p:nvPr/>
        </p:nvSpPr>
        <p:spPr>
          <a:xfrm>
            <a:off x="5636418" y="2643309"/>
            <a:ext cx="153555" cy="194121"/>
          </a:xfrm>
          <a:prstGeom prst="rightArrow">
            <a:avLst/>
          </a:prstGeom>
          <a:noFill/>
          <a:ln w="63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7CAB217F-DE64-DABD-8F96-694A0E3DFD93}"/>
              </a:ext>
            </a:extLst>
          </p:cNvPr>
          <p:cNvSpPr/>
          <p:nvPr/>
        </p:nvSpPr>
        <p:spPr>
          <a:xfrm>
            <a:off x="8965686" y="2635184"/>
            <a:ext cx="153555" cy="194121"/>
          </a:xfrm>
          <a:prstGeom prst="rightArrow">
            <a:avLst/>
          </a:prstGeom>
          <a:noFill/>
          <a:ln w="63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EF6484C8-11AF-7CBE-DE47-1F9D323F2DE9}"/>
              </a:ext>
            </a:extLst>
          </p:cNvPr>
          <p:cNvSpPr txBox="1"/>
          <p:nvPr/>
        </p:nvSpPr>
        <p:spPr>
          <a:xfrm>
            <a:off x="4890721" y="1767659"/>
            <a:ext cx="156966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a:t>
            </a:r>
            <a:r>
              <a:rPr kumimoji="1" lang="ja-JP" altLang="en-US" sz="1200" b="1" dirty="0">
                <a:solidFill>
                  <a:srgbClr val="002060"/>
                </a:solidFill>
                <a:latin typeface="メイリオ" panose="020B0604030504040204" pitchFamily="50" charset="-128"/>
                <a:ea typeface="メイリオ" panose="020B0604030504040204" pitchFamily="50" charset="-128"/>
              </a:rPr>
              <a:t>実践研修の流れ</a:t>
            </a:r>
            <a:r>
              <a:rPr kumimoji="1" lang="ja-JP" altLang="en-US" sz="1200" dirty="0">
                <a:latin typeface="メイリオ" panose="020B0604030504040204" pitchFamily="50" charset="-128"/>
                <a:ea typeface="メイリオ" panose="020B0604030504040204" pitchFamily="50" charset="-128"/>
              </a:rPr>
              <a:t>＞</a:t>
            </a:r>
          </a:p>
        </p:txBody>
      </p:sp>
      <p:sp>
        <p:nvSpPr>
          <p:cNvPr id="52" name="テキスト ボックス 51">
            <a:extLst>
              <a:ext uri="{FF2B5EF4-FFF2-40B4-BE49-F238E27FC236}">
                <a16:creationId xmlns:a16="http://schemas.microsoft.com/office/drawing/2014/main" id="{18BD9BA7-AA5A-7CE5-6DB4-F59F50723CBA}"/>
              </a:ext>
            </a:extLst>
          </p:cNvPr>
          <p:cNvSpPr txBox="1"/>
          <p:nvPr/>
        </p:nvSpPr>
        <p:spPr>
          <a:xfrm>
            <a:off x="4867821" y="3388053"/>
            <a:ext cx="137730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a:t>
            </a:r>
            <a:r>
              <a:rPr kumimoji="1" lang="en-US" altLang="ja-JP" sz="1200" b="1" dirty="0">
                <a:solidFill>
                  <a:srgbClr val="002060"/>
                </a:solidFill>
                <a:latin typeface="メイリオ" panose="020B0604030504040204" pitchFamily="50" charset="-128"/>
                <a:ea typeface="メイリオ" panose="020B0604030504040204" pitchFamily="50" charset="-128"/>
              </a:rPr>
              <a:t>R</a:t>
            </a:r>
            <a:r>
              <a:rPr kumimoji="1" lang="ja-JP" altLang="en-US" sz="1200" b="1" dirty="0">
                <a:solidFill>
                  <a:srgbClr val="002060"/>
                </a:solidFill>
                <a:latin typeface="メイリオ" panose="020B0604030504040204" pitchFamily="50" charset="-128"/>
                <a:ea typeface="メイリオ" panose="020B0604030504040204" pitchFamily="50" charset="-128"/>
              </a:rPr>
              <a:t>７年間計画</a:t>
            </a:r>
            <a:r>
              <a:rPr kumimoji="1" lang="ja-JP" altLang="en-US" sz="1200" dirty="0">
                <a:latin typeface="メイリオ" panose="020B0604030504040204" pitchFamily="50" charset="-128"/>
                <a:ea typeface="メイリオ" panose="020B0604030504040204" pitchFamily="50" charset="-128"/>
              </a:rPr>
              <a:t>＞</a:t>
            </a:r>
          </a:p>
        </p:txBody>
      </p:sp>
      <p:graphicFrame>
        <p:nvGraphicFramePr>
          <p:cNvPr id="53" name="表 53">
            <a:extLst>
              <a:ext uri="{FF2B5EF4-FFF2-40B4-BE49-F238E27FC236}">
                <a16:creationId xmlns:a16="http://schemas.microsoft.com/office/drawing/2014/main" id="{A29F46BA-58B4-6107-5F4F-59F9734BCBDB}"/>
              </a:ext>
            </a:extLst>
          </p:cNvPr>
          <p:cNvGraphicFramePr>
            <a:graphicFrameLocks noGrp="1"/>
          </p:cNvGraphicFramePr>
          <p:nvPr>
            <p:extLst>
              <p:ext uri="{D42A27DB-BD31-4B8C-83A1-F6EECF244321}">
                <p14:modId xmlns:p14="http://schemas.microsoft.com/office/powerpoint/2010/main" val="2779388890"/>
              </p:ext>
            </p:extLst>
          </p:nvPr>
        </p:nvGraphicFramePr>
        <p:xfrm>
          <a:off x="5080664" y="3617378"/>
          <a:ext cx="4623314" cy="2091211"/>
        </p:xfrm>
        <a:graphic>
          <a:graphicData uri="http://schemas.openxmlformats.org/drawingml/2006/table">
            <a:tbl>
              <a:tblPr firstRow="1" bandRow="1">
                <a:tableStyleId>{5C22544A-7EE6-4342-B048-85BDC9FD1C3A}</a:tableStyleId>
              </a:tblPr>
              <a:tblGrid>
                <a:gridCol w="710053">
                  <a:extLst>
                    <a:ext uri="{9D8B030D-6E8A-4147-A177-3AD203B41FA5}">
                      <a16:colId xmlns:a16="http://schemas.microsoft.com/office/drawing/2014/main" val="2370163028"/>
                    </a:ext>
                  </a:extLst>
                </a:gridCol>
                <a:gridCol w="1085944">
                  <a:extLst>
                    <a:ext uri="{9D8B030D-6E8A-4147-A177-3AD203B41FA5}">
                      <a16:colId xmlns:a16="http://schemas.microsoft.com/office/drawing/2014/main" val="1965446761"/>
                    </a:ext>
                  </a:extLst>
                </a:gridCol>
                <a:gridCol w="1968938">
                  <a:extLst>
                    <a:ext uri="{9D8B030D-6E8A-4147-A177-3AD203B41FA5}">
                      <a16:colId xmlns:a16="http://schemas.microsoft.com/office/drawing/2014/main" val="537386966"/>
                    </a:ext>
                  </a:extLst>
                </a:gridCol>
                <a:gridCol w="858379">
                  <a:extLst>
                    <a:ext uri="{9D8B030D-6E8A-4147-A177-3AD203B41FA5}">
                      <a16:colId xmlns:a16="http://schemas.microsoft.com/office/drawing/2014/main" val="245026602"/>
                    </a:ext>
                  </a:extLst>
                </a:gridCol>
              </a:tblGrid>
              <a:tr h="216192">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回</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日　　時</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内　　容</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研修時間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997746"/>
                  </a:ext>
                </a:extLst>
              </a:tr>
              <a:tr h="351311">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事前</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latin typeface="メイリオ" panose="020B0604030504040204" pitchFamily="50" charset="-128"/>
                          <a:ea typeface="メイリオ" panose="020B0604030504040204" pitchFamily="50" charset="-128"/>
                        </a:rPr>
                        <a:t>4/28</a:t>
                      </a:r>
                      <a:r>
                        <a:rPr kumimoji="1" lang="ja-JP" altLang="en-US" sz="1000" b="0" dirty="0">
                          <a:solidFill>
                            <a:schemeClr val="tx1"/>
                          </a:solidFill>
                          <a:latin typeface="メイリオ" panose="020B0604030504040204" pitchFamily="50" charset="-128"/>
                          <a:ea typeface="メイリオ" panose="020B0604030504040204" pitchFamily="50" charset="-128"/>
                        </a:rPr>
                        <a:t>（月）</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b="0" dirty="0">
                          <a:solidFill>
                            <a:schemeClr val="tx1"/>
                          </a:solidFill>
                          <a:latin typeface="メイリオ" panose="020B0604030504040204" pitchFamily="50" charset="-128"/>
                          <a:ea typeface="メイリオ" panose="020B0604030504040204" pitchFamily="50" charset="-128"/>
                        </a:rPr>
                        <a:t>コンプライアンス意識に関するアンケートの実施</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000" b="0" dirty="0">
                          <a:solidFill>
                            <a:schemeClr val="tx1"/>
                          </a:solidFill>
                          <a:latin typeface="メイリオ" panose="020B0604030504040204" pitchFamily="50" charset="-128"/>
                          <a:ea typeface="メイリオ" panose="020B0604030504040204" pitchFamily="50" charset="-128"/>
                        </a:rPr>
                        <a:t>20</a:t>
                      </a:r>
                      <a:r>
                        <a:rPr kumimoji="1" lang="ja-JP" altLang="en-US" sz="1000" b="0" dirty="0">
                          <a:solidFill>
                            <a:schemeClr val="tx1"/>
                          </a:solidFill>
                          <a:latin typeface="メイリオ" panose="020B0604030504040204" pitchFamily="50" charset="-128"/>
                          <a:ea typeface="メイリオ" panose="020B0604030504040204" pitchFamily="50" charset="-128"/>
                        </a:rPr>
                        <a:t>分</a:t>
                      </a:r>
                      <a:endParaRPr kumimoji="1" lang="en-US" altLang="ja-JP"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483714"/>
                  </a:ext>
                </a:extLst>
              </a:tr>
              <a:tr h="351311">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第１回</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７</a:t>
                      </a:r>
                      <a:r>
                        <a:rPr kumimoji="1" lang="en-US" altLang="ja-JP" sz="1000" b="0" dirty="0">
                          <a:solidFill>
                            <a:schemeClr val="tx1"/>
                          </a:solidFill>
                          <a:latin typeface="メイリオ" panose="020B0604030504040204" pitchFamily="50" charset="-128"/>
                          <a:ea typeface="メイリオ" panose="020B0604030504040204" pitchFamily="50" charset="-128"/>
                        </a:rPr>
                        <a:t>/10</a:t>
                      </a:r>
                      <a:r>
                        <a:rPr kumimoji="1" lang="ja-JP" altLang="en-US" sz="1000" b="0" dirty="0">
                          <a:solidFill>
                            <a:schemeClr val="tx1"/>
                          </a:solidFill>
                          <a:latin typeface="メイリオ" panose="020B0604030504040204" pitchFamily="50" charset="-128"/>
                          <a:ea typeface="メイリオ" panose="020B0604030504040204" pitchFamily="50" charset="-128"/>
                        </a:rPr>
                        <a:t>（木）</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b="0" dirty="0">
                          <a:solidFill>
                            <a:schemeClr val="tx1"/>
                          </a:solidFill>
                          <a:latin typeface="メイリオ" panose="020B0604030504040204" pitchFamily="50" charset="-128"/>
                          <a:ea typeface="メイリオ" panose="020B0604030504040204" pitchFamily="50" charset="-128"/>
                        </a:rPr>
                        <a:t>児童生徒の指導・支援に関すること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１時間</a:t>
                      </a:r>
                      <a:endParaRPr kumimoji="1" lang="en-US" altLang="ja-JP"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17572"/>
                  </a:ext>
                </a:extLst>
              </a:tr>
              <a:tr h="351311">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第２回</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８</a:t>
                      </a:r>
                      <a:r>
                        <a:rPr kumimoji="1" lang="en-US" altLang="ja-JP" sz="1000" b="0" dirty="0">
                          <a:solidFill>
                            <a:schemeClr val="tx1"/>
                          </a:solidFill>
                          <a:latin typeface="メイリオ" panose="020B0604030504040204" pitchFamily="50" charset="-128"/>
                          <a:ea typeface="メイリオ" panose="020B0604030504040204" pitchFamily="50" charset="-128"/>
                        </a:rPr>
                        <a:t>/20(</a:t>
                      </a:r>
                      <a:r>
                        <a:rPr kumimoji="1" lang="ja-JP" altLang="en-US" sz="1000" b="0" dirty="0">
                          <a:solidFill>
                            <a:schemeClr val="tx1"/>
                          </a:solidFill>
                          <a:latin typeface="メイリオ" panose="020B0604030504040204" pitchFamily="50" charset="-128"/>
                          <a:ea typeface="メイリオ" panose="020B0604030504040204" pitchFamily="50" charset="-128"/>
                        </a:rPr>
                        <a:t>水</a:t>
                      </a:r>
                      <a:r>
                        <a:rPr kumimoji="1" lang="en-US" altLang="ja-JP" sz="1000" b="0" dirty="0">
                          <a:solidFill>
                            <a:schemeClr val="tx1"/>
                          </a:solidFill>
                          <a:latin typeface="メイリオ" panose="020B0604030504040204" pitchFamily="50" charset="-128"/>
                          <a:ea typeface="メイリオ" panose="020B0604030504040204" pitchFamily="50" charset="-128"/>
                        </a:rPr>
                        <a:t>)</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b="0" dirty="0">
                          <a:solidFill>
                            <a:schemeClr val="tx1"/>
                          </a:solidFill>
                          <a:latin typeface="メイリオ" panose="020B0604030504040204" pitchFamily="50" charset="-128"/>
                          <a:ea typeface="メイリオ" panose="020B0604030504040204" pitchFamily="50" charset="-128"/>
                        </a:rPr>
                        <a:t>非違行為の根絶に関すること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１時間</a:t>
                      </a:r>
                      <a:endParaRPr kumimoji="1" lang="en-US" altLang="ja-JP"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787693"/>
                  </a:ext>
                </a:extLst>
              </a:tr>
              <a:tr h="351311">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第３回</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１</a:t>
                      </a:r>
                      <a:r>
                        <a:rPr kumimoji="1" lang="en-US" altLang="ja-JP" sz="1000" b="0" dirty="0">
                          <a:solidFill>
                            <a:schemeClr val="tx1"/>
                          </a:solidFill>
                          <a:latin typeface="メイリオ" panose="020B0604030504040204" pitchFamily="50" charset="-128"/>
                          <a:ea typeface="メイリオ" panose="020B0604030504040204" pitchFamily="50" charset="-128"/>
                        </a:rPr>
                        <a:t>/15(</a:t>
                      </a:r>
                      <a:r>
                        <a:rPr kumimoji="1" lang="ja-JP" altLang="en-US" sz="1000" b="0" dirty="0">
                          <a:solidFill>
                            <a:schemeClr val="tx1"/>
                          </a:solidFill>
                          <a:latin typeface="メイリオ" panose="020B0604030504040204" pitchFamily="50" charset="-128"/>
                          <a:ea typeface="メイリオ" panose="020B0604030504040204" pitchFamily="50" charset="-128"/>
                        </a:rPr>
                        <a:t>木</a:t>
                      </a:r>
                      <a:r>
                        <a:rPr kumimoji="1" lang="en-US" altLang="ja-JP" sz="1000" b="0" dirty="0">
                          <a:solidFill>
                            <a:schemeClr val="tx1"/>
                          </a:solidFill>
                          <a:latin typeface="メイリオ" panose="020B0604030504040204" pitchFamily="50" charset="-128"/>
                          <a:ea typeface="メイリオ" panose="020B0604030504040204" pitchFamily="50" charset="-128"/>
                        </a:rPr>
                        <a:t>)</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en-US" sz="1000" b="0" dirty="0">
                          <a:solidFill>
                            <a:schemeClr val="tx1"/>
                          </a:solidFill>
                          <a:latin typeface="メイリオ" panose="020B0604030504040204" pitchFamily="50" charset="-128"/>
                          <a:ea typeface="メイリオ" panose="020B0604030504040204" pitchFamily="50" charset="-128"/>
                        </a:rPr>
                        <a:t>適切な個人情報の取扱いに関すること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１時間</a:t>
                      </a:r>
                      <a:endParaRPr kumimoji="1" lang="en-US" altLang="ja-JP"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285478"/>
                  </a:ext>
                </a:extLst>
              </a:tr>
              <a:tr h="275378">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事後</a:t>
                      </a: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rPr>
                        <a:t>１</a:t>
                      </a:r>
                      <a:r>
                        <a:rPr kumimoji="1" lang="en-US" altLang="ja-JP" sz="1000" b="0" dirty="0">
                          <a:solidFill>
                            <a:schemeClr val="tx1"/>
                          </a:solidFill>
                          <a:latin typeface="メイリオ" panose="020B0604030504040204" pitchFamily="50" charset="-128"/>
                          <a:ea typeface="メイリオ" panose="020B0604030504040204" pitchFamily="50" charset="-128"/>
                        </a:rPr>
                        <a:t>/15(</a:t>
                      </a:r>
                      <a:r>
                        <a:rPr kumimoji="1" lang="ja-JP" altLang="en-US" sz="1000" b="0" dirty="0">
                          <a:solidFill>
                            <a:schemeClr val="tx1"/>
                          </a:solidFill>
                          <a:latin typeface="メイリオ" panose="020B0604030504040204" pitchFamily="50" charset="-128"/>
                          <a:ea typeface="メイリオ" panose="020B0604030504040204" pitchFamily="50" charset="-128"/>
                        </a:rPr>
                        <a:t>木</a:t>
                      </a:r>
                      <a:r>
                        <a:rPr kumimoji="1" lang="en-US" altLang="ja-JP" sz="1000" b="0" dirty="0">
                          <a:solidFill>
                            <a:schemeClr val="tx1"/>
                          </a:solidFill>
                          <a:latin typeface="メイリオ" panose="020B0604030504040204" pitchFamily="50" charset="-128"/>
                          <a:ea typeface="メイリオ" panose="020B0604030504040204" pitchFamily="50" charset="-128"/>
                        </a:rPr>
                        <a:t>)</a:t>
                      </a:r>
                      <a:endParaRPr kumimoji="1" lang="ja-JP" altLang="en-US" sz="1000" b="0" dirty="0">
                        <a:solidFill>
                          <a:schemeClr val="tx1"/>
                        </a:solidFill>
                        <a:latin typeface="メイリオ" panose="020B0604030504040204" pitchFamily="50" charset="-128"/>
                        <a:ea typeface="メイリオ" panose="020B0604030504040204" pitchFamily="50" charset="-128"/>
                      </a:endParaRPr>
                    </a:p>
                  </a:txBody>
                  <a:tcPr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rPr>
                        <a:t>コンプライアンス意識に関するアンケートの実施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２０分</a:t>
                      </a:r>
                      <a:endParaRPr kumimoji="1" lang="en-US" altLang="ja-JP" sz="10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159316"/>
                  </a:ext>
                </a:extLst>
              </a:tr>
            </a:tbl>
          </a:graphicData>
        </a:graphic>
      </p:graphicFrame>
      <p:pic>
        <p:nvPicPr>
          <p:cNvPr id="55" name="図 54" descr="図形&#10;&#10;自動的に生成された説明">
            <a:extLst>
              <a:ext uri="{FF2B5EF4-FFF2-40B4-BE49-F238E27FC236}">
                <a16:creationId xmlns:a16="http://schemas.microsoft.com/office/drawing/2014/main" id="{E1626E00-9A85-09BF-BD00-6849AF4B9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247" y="1173592"/>
            <a:ext cx="458009" cy="692599"/>
          </a:xfrm>
          <a:prstGeom prst="rect">
            <a:avLst/>
          </a:prstGeom>
        </p:spPr>
      </p:pic>
      <p:sp>
        <p:nvSpPr>
          <p:cNvPr id="42" name="四角形: 角を丸くする 41">
            <a:extLst>
              <a:ext uri="{FF2B5EF4-FFF2-40B4-BE49-F238E27FC236}">
                <a16:creationId xmlns:a16="http://schemas.microsoft.com/office/drawing/2014/main" id="{8D3C2588-01DA-49E1-3B8B-1BD0239E4F58}"/>
              </a:ext>
            </a:extLst>
          </p:cNvPr>
          <p:cNvSpPr/>
          <p:nvPr/>
        </p:nvSpPr>
        <p:spPr>
          <a:xfrm>
            <a:off x="202022" y="3637112"/>
            <a:ext cx="4396394" cy="2117814"/>
          </a:xfrm>
          <a:prstGeom prst="roundRect">
            <a:avLst>
              <a:gd name="adj" fmla="val 3116"/>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処理 56">
            <a:extLst>
              <a:ext uri="{FF2B5EF4-FFF2-40B4-BE49-F238E27FC236}">
                <a16:creationId xmlns:a16="http://schemas.microsoft.com/office/drawing/2014/main" id="{3C007EFA-C851-628F-709C-538B46855CAE}"/>
              </a:ext>
            </a:extLst>
          </p:cNvPr>
          <p:cNvSpPr/>
          <p:nvPr/>
        </p:nvSpPr>
        <p:spPr>
          <a:xfrm>
            <a:off x="338007" y="2138554"/>
            <a:ext cx="823666" cy="897854"/>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BIZ UDゴシック" panose="020B0400000000000000" pitchFamily="49" charset="-128"/>
                <a:ea typeface="BIZ UDゴシック" panose="020B0400000000000000" pitchFamily="49" charset="-128"/>
              </a:rPr>
              <a:t>内　容</a:t>
            </a:r>
          </a:p>
        </p:txBody>
      </p:sp>
      <p:sp>
        <p:nvSpPr>
          <p:cNvPr id="58" name="フローチャート: 処理 57">
            <a:extLst>
              <a:ext uri="{FF2B5EF4-FFF2-40B4-BE49-F238E27FC236}">
                <a16:creationId xmlns:a16="http://schemas.microsoft.com/office/drawing/2014/main" id="{75A2DA6A-98D0-1D59-01F0-93569AF9A0AF}"/>
              </a:ext>
            </a:extLst>
          </p:cNvPr>
          <p:cNvSpPr/>
          <p:nvPr/>
        </p:nvSpPr>
        <p:spPr>
          <a:xfrm>
            <a:off x="338007" y="1876723"/>
            <a:ext cx="823666" cy="257874"/>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BIZ UDゴシック" panose="020B0400000000000000" pitchFamily="49" charset="-128"/>
                <a:ea typeface="BIZ UDゴシック" panose="020B0400000000000000" pitchFamily="49" charset="-128"/>
              </a:rPr>
              <a:t>構成員</a:t>
            </a:r>
          </a:p>
        </p:txBody>
      </p:sp>
      <p:sp>
        <p:nvSpPr>
          <p:cNvPr id="59" name="フローチャート: 処理 58">
            <a:extLst>
              <a:ext uri="{FF2B5EF4-FFF2-40B4-BE49-F238E27FC236}">
                <a16:creationId xmlns:a16="http://schemas.microsoft.com/office/drawing/2014/main" id="{FA3386E4-14E8-73DC-7129-90E8A0BF276F}"/>
              </a:ext>
            </a:extLst>
          </p:cNvPr>
          <p:cNvSpPr/>
          <p:nvPr/>
        </p:nvSpPr>
        <p:spPr>
          <a:xfrm>
            <a:off x="1161673" y="1876723"/>
            <a:ext cx="3132300" cy="257874"/>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TW" altLang="en-US" sz="1050" dirty="0">
                <a:latin typeface="BIZ UDゴシック" panose="020B0400000000000000" pitchFamily="49" charset="-128"/>
                <a:ea typeface="BIZ UDゴシック" panose="020B0400000000000000" pitchFamily="49" charset="-128"/>
              </a:rPr>
              <a:t>校長、教頭、事務長、教務主任、部主事</a:t>
            </a:r>
          </a:p>
        </p:txBody>
      </p:sp>
      <p:sp>
        <p:nvSpPr>
          <p:cNvPr id="60" name="フローチャート: 処理 59">
            <a:extLst>
              <a:ext uri="{FF2B5EF4-FFF2-40B4-BE49-F238E27FC236}">
                <a16:creationId xmlns:a16="http://schemas.microsoft.com/office/drawing/2014/main" id="{494F9E25-918F-027D-CBFF-4E6AD10DEC64}"/>
              </a:ext>
            </a:extLst>
          </p:cNvPr>
          <p:cNvSpPr/>
          <p:nvPr/>
        </p:nvSpPr>
        <p:spPr>
          <a:xfrm>
            <a:off x="1161673" y="2138554"/>
            <a:ext cx="3132299" cy="897854"/>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latin typeface="BIZ UDゴシック" panose="020B0400000000000000" pitchFamily="49" charset="-128"/>
                <a:ea typeface="BIZ UDゴシック" panose="020B0400000000000000" pitchFamily="49" charset="-128"/>
              </a:rPr>
              <a:t>・年間計画及び実践研修等の検討及び立案</a:t>
            </a:r>
          </a:p>
          <a:p>
            <a:r>
              <a:rPr kumimoji="1" lang="ja-JP" altLang="en-US" sz="1050" dirty="0">
                <a:latin typeface="BIZ UDゴシック" panose="020B0400000000000000" pitchFamily="49" charset="-128"/>
                <a:ea typeface="BIZ UDゴシック" panose="020B0400000000000000" pitchFamily="49" charset="-128"/>
              </a:rPr>
              <a:t>・校内のコンプラアインス確保に係る取組の　</a:t>
            </a:r>
          </a:p>
          <a:p>
            <a:r>
              <a:rPr kumimoji="1" lang="ja-JP" altLang="en-US" sz="1050" dirty="0">
                <a:latin typeface="BIZ UDゴシック" panose="020B0400000000000000" pitchFamily="49" charset="-128"/>
                <a:ea typeface="BIZ UDゴシック" panose="020B0400000000000000" pitchFamily="49" charset="-128"/>
              </a:rPr>
              <a:t>　進捗状況確認、工夫・改善</a:t>
            </a:r>
          </a:p>
          <a:p>
            <a:r>
              <a:rPr kumimoji="1" lang="ja-JP" altLang="en-US" sz="1050" dirty="0">
                <a:latin typeface="BIZ UDゴシック" panose="020B0400000000000000" pitchFamily="49" charset="-128"/>
                <a:ea typeface="BIZ UDゴシック" panose="020B0400000000000000" pitchFamily="49" charset="-128"/>
              </a:rPr>
              <a:t>・その他教職員のコンプライアンス確保に必　　</a:t>
            </a:r>
          </a:p>
          <a:p>
            <a:r>
              <a:rPr kumimoji="1" lang="ja-JP" altLang="en-US" sz="1050" dirty="0">
                <a:latin typeface="BIZ UDゴシック" panose="020B0400000000000000" pitchFamily="49" charset="-128"/>
                <a:ea typeface="BIZ UDゴシック" panose="020B0400000000000000" pitchFamily="49" charset="-128"/>
              </a:rPr>
              <a:t>　要な方策の検討等</a:t>
            </a:r>
          </a:p>
        </p:txBody>
      </p:sp>
      <p:sp>
        <p:nvSpPr>
          <p:cNvPr id="61" name="フローチャート: 処理 60">
            <a:extLst>
              <a:ext uri="{FF2B5EF4-FFF2-40B4-BE49-F238E27FC236}">
                <a16:creationId xmlns:a16="http://schemas.microsoft.com/office/drawing/2014/main" id="{1946B564-8B3C-E8D3-3CCC-66BAB39235B4}"/>
              </a:ext>
            </a:extLst>
          </p:cNvPr>
          <p:cNvSpPr/>
          <p:nvPr/>
        </p:nvSpPr>
        <p:spPr>
          <a:xfrm>
            <a:off x="301474" y="4015434"/>
            <a:ext cx="2089407" cy="1139383"/>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目的</a:t>
            </a: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　</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教育情報ネットワークを活用</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して</a:t>
            </a:r>
            <a:r>
              <a:rPr kumimoji="1" lang="ja-JP" altLang="en-US" sz="1050" b="1" dirty="0">
                <a:latin typeface="BIZ UDゴシック" panose="020B0400000000000000" pitchFamily="49" charset="-128"/>
                <a:ea typeface="BIZ UDゴシック" panose="020B0400000000000000" pitchFamily="49" charset="-128"/>
              </a:rPr>
              <a:t>「</a:t>
            </a:r>
            <a:r>
              <a:rPr kumimoji="1" lang="en-US" altLang="ja-JP" sz="1050" b="1" dirty="0">
                <a:latin typeface="BIZ UDゴシック" panose="020B0400000000000000" pitchFamily="49" charset="-128"/>
                <a:ea typeface="BIZ UDゴシック" panose="020B0400000000000000" pitchFamily="49" charset="-128"/>
              </a:rPr>
              <a:t>One</a:t>
            </a:r>
            <a:r>
              <a:rPr kumimoji="1" lang="ja-JP" altLang="en-US" sz="1050" b="1" dirty="0">
                <a:latin typeface="BIZ UDゴシック" panose="020B0400000000000000" pitchFamily="49" charset="-128"/>
                <a:ea typeface="BIZ UDゴシック" panose="020B0400000000000000" pitchFamily="49" charset="-128"/>
              </a:rPr>
              <a:t>　</a:t>
            </a:r>
            <a:r>
              <a:rPr kumimoji="1" lang="en-US" altLang="ja-JP" sz="1050" b="1" dirty="0">
                <a:latin typeface="BIZ UDゴシック" panose="020B0400000000000000" pitchFamily="49" charset="-128"/>
                <a:ea typeface="BIZ UDゴシック" panose="020B0400000000000000" pitchFamily="49" charset="-128"/>
              </a:rPr>
              <a:t>IBARAKI</a:t>
            </a:r>
            <a:r>
              <a:rPr kumimoji="1" lang="ja-JP" altLang="en-US" sz="1050" b="1"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を閲覧し、</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全ての教職員が不祥事防止を</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b="1" dirty="0">
                <a:solidFill>
                  <a:srgbClr val="C00000"/>
                </a:solidFill>
                <a:latin typeface="BIZ UDゴシック" panose="020B0400000000000000" pitchFamily="49" charset="-128"/>
                <a:ea typeface="BIZ UDゴシック" panose="020B0400000000000000" pitchFamily="49" charset="-128"/>
              </a:rPr>
              <a:t>「自分事として考え」</a:t>
            </a:r>
            <a:r>
              <a:rPr kumimoji="1" lang="ja-JP" altLang="en-US" sz="1050" dirty="0">
                <a:latin typeface="BIZ UDゴシック" panose="020B0400000000000000" pitchFamily="49" charset="-128"/>
                <a:ea typeface="BIZ UDゴシック" panose="020B0400000000000000" pitchFamily="49" charset="-128"/>
              </a:rPr>
              <a:t>コンプラ</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イアンス意識をより一層向上さ</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せる。</a:t>
            </a:r>
          </a:p>
        </p:txBody>
      </p:sp>
      <p:sp>
        <p:nvSpPr>
          <p:cNvPr id="62" name="フローチャート: 処理 61">
            <a:extLst>
              <a:ext uri="{FF2B5EF4-FFF2-40B4-BE49-F238E27FC236}">
                <a16:creationId xmlns:a16="http://schemas.microsoft.com/office/drawing/2014/main" id="{463C0A7C-DA79-D99A-5057-81005A63F855}"/>
              </a:ext>
            </a:extLst>
          </p:cNvPr>
          <p:cNvSpPr/>
          <p:nvPr/>
        </p:nvSpPr>
        <p:spPr>
          <a:xfrm>
            <a:off x="301474" y="5158715"/>
            <a:ext cx="2089407" cy="532385"/>
          </a:xfrm>
          <a:prstGeom prst="flowChartProcess">
            <a:avLst/>
          </a:prstGeom>
          <a:solidFill>
            <a:schemeClr val="bg1"/>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内容</a:t>
            </a: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　</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a:t>
            </a:r>
            <a:r>
              <a:rPr kumimoji="1" lang="en-US" altLang="ja-JP" sz="1050" dirty="0">
                <a:latin typeface="BIZ UDゴシック" panose="020B0400000000000000" pitchFamily="49" charset="-128"/>
                <a:ea typeface="BIZ UDゴシック" panose="020B0400000000000000" pitchFamily="49" charset="-128"/>
              </a:rPr>
              <a:t>One</a:t>
            </a:r>
            <a:r>
              <a:rPr kumimoji="1" lang="ja-JP" altLang="en-US" sz="1050" dirty="0">
                <a:latin typeface="BIZ UDゴシック" panose="020B0400000000000000" pitchFamily="49" charset="-128"/>
                <a:ea typeface="BIZ UDゴシック" panose="020B0400000000000000" pitchFamily="49" charset="-128"/>
              </a:rPr>
              <a:t>　</a:t>
            </a:r>
            <a:r>
              <a:rPr kumimoji="1" lang="en-US" altLang="ja-JP" sz="1050" dirty="0">
                <a:latin typeface="BIZ UDゴシック" panose="020B0400000000000000" pitchFamily="49" charset="-128"/>
                <a:ea typeface="BIZ UDゴシック" panose="020B0400000000000000" pitchFamily="49" charset="-128"/>
              </a:rPr>
              <a:t>IBARAKI</a:t>
            </a:r>
            <a:r>
              <a:rPr kumimoji="1" lang="ja-JP" altLang="en-US" sz="1050" dirty="0">
                <a:latin typeface="BIZ UDゴシック" panose="020B0400000000000000" pitchFamily="49" charset="-128"/>
                <a:ea typeface="BIZ UDゴシック" panose="020B0400000000000000" pitchFamily="49" charset="-128"/>
              </a:rPr>
              <a:t>」の閲覧と</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閲覧報告の徹底</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63" name="フローチャート: 代替処理 62">
            <a:extLst>
              <a:ext uri="{FF2B5EF4-FFF2-40B4-BE49-F238E27FC236}">
                <a16:creationId xmlns:a16="http://schemas.microsoft.com/office/drawing/2014/main" id="{2A168EF8-29A5-AED8-1F17-4ADE4CF6209D}"/>
              </a:ext>
            </a:extLst>
          </p:cNvPr>
          <p:cNvSpPr/>
          <p:nvPr/>
        </p:nvSpPr>
        <p:spPr>
          <a:xfrm>
            <a:off x="495519" y="1273726"/>
            <a:ext cx="3809400" cy="367820"/>
          </a:xfrm>
          <a:prstGeom prst="flowChartAlternateProcess">
            <a:avLst/>
          </a:prstGeom>
          <a:solidFill>
            <a:schemeClr val="accent4"/>
          </a:solidFill>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コンプライアンス委員会の設置</a:t>
            </a:r>
          </a:p>
        </p:txBody>
      </p:sp>
      <p:sp>
        <p:nvSpPr>
          <p:cNvPr id="65" name="フローチャート: 代替処理 64">
            <a:extLst>
              <a:ext uri="{FF2B5EF4-FFF2-40B4-BE49-F238E27FC236}">
                <a16:creationId xmlns:a16="http://schemas.microsoft.com/office/drawing/2014/main" id="{82EBA429-E467-30FF-9569-3BF3FEB67DA4}"/>
              </a:ext>
            </a:extLst>
          </p:cNvPr>
          <p:cNvSpPr/>
          <p:nvPr/>
        </p:nvSpPr>
        <p:spPr>
          <a:xfrm>
            <a:off x="5508176" y="1290399"/>
            <a:ext cx="3809400" cy="367820"/>
          </a:xfrm>
          <a:prstGeom prst="flowChartAlternateProcess">
            <a:avLst/>
          </a:prstGeom>
          <a:solidFill>
            <a:schemeClr val="accent5">
              <a:lumMod val="60000"/>
              <a:lumOff val="40000"/>
            </a:schemeClr>
          </a:solidFill>
          <a:ln>
            <a:solidFill>
              <a:schemeClr val="accent5"/>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教職員コンプライアンス実践研修</a:t>
            </a:r>
          </a:p>
        </p:txBody>
      </p:sp>
      <p:sp>
        <p:nvSpPr>
          <p:cNvPr id="66" name="フローチャート: 代替処理 65">
            <a:extLst>
              <a:ext uri="{FF2B5EF4-FFF2-40B4-BE49-F238E27FC236}">
                <a16:creationId xmlns:a16="http://schemas.microsoft.com/office/drawing/2014/main" id="{5425AABE-A200-22B3-3808-434DB8B5ABCB}"/>
              </a:ext>
            </a:extLst>
          </p:cNvPr>
          <p:cNvSpPr/>
          <p:nvPr/>
        </p:nvSpPr>
        <p:spPr>
          <a:xfrm>
            <a:off x="472135" y="3460724"/>
            <a:ext cx="3809400" cy="367820"/>
          </a:xfrm>
          <a:prstGeom prst="flowChartAlternateProcess">
            <a:avLst/>
          </a:prstGeom>
          <a:solidFill>
            <a:schemeClr val="accent6">
              <a:lumMod val="60000"/>
              <a:lumOff val="40000"/>
            </a:schemeClr>
          </a:solidFill>
          <a:ln>
            <a:solidFill>
              <a:schemeClr val="accent6"/>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コンプライアンス意識の徹底</a:t>
            </a:r>
          </a:p>
        </p:txBody>
      </p:sp>
      <p:pic>
        <p:nvPicPr>
          <p:cNvPr id="69" name="図 68">
            <a:extLst>
              <a:ext uri="{FF2B5EF4-FFF2-40B4-BE49-F238E27FC236}">
                <a16:creationId xmlns:a16="http://schemas.microsoft.com/office/drawing/2014/main" id="{0C26C30A-94B8-6F91-266F-AC788537B675}"/>
              </a:ext>
            </a:extLst>
          </p:cNvPr>
          <p:cNvPicPr>
            <a:picLocks noChangeAspect="1"/>
          </p:cNvPicPr>
          <p:nvPr/>
        </p:nvPicPr>
        <p:blipFill>
          <a:blip r:embed="rId4">
            <a:extLst>
              <a:ext uri="{28A0092B-C50C-407E-A947-70E740481C1C}">
                <a14:useLocalDpi xmlns:a14="http://schemas.microsoft.com/office/drawing/2010/main" val="0"/>
              </a:ext>
            </a:extLst>
          </a:blip>
          <a:srcRect l="16154" t="16598" r="15770" b="14223"/>
          <a:stretch/>
        </p:blipFill>
        <p:spPr>
          <a:xfrm>
            <a:off x="2449945" y="4061213"/>
            <a:ext cx="2089407" cy="1328466"/>
          </a:xfrm>
          <a:prstGeom prst="rect">
            <a:avLst/>
          </a:prstGeom>
        </p:spPr>
      </p:pic>
      <p:sp>
        <p:nvSpPr>
          <p:cNvPr id="70" name="フローチャート: 処理 69">
            <a:extLst>
              <a:ext uri="{FF2B5EF4-FFF2-40B4-BE49-F238E27FC236}">
                <a16:creationId xmlns:a16="http://schemas.microsoft.com/office/drawing/2014/main" id="{3B4D9BC1-C3C5-F028-2C29-3581D4B1AA07}"/>
              </a:ext>
            </a:extLst>
          </p:cNvPr>
          <p:cNvSpPr/>
          <p:nvPr/>
        </p:nvSpPr>
        <p:spPr>
          <a:xfrm>
            <a:off x="2648663" y="5398858"/>
            <a:ext cx="1801417" cy="307777"/>
          </a:xfrm>
          <a:prstGeom prst="flowChartProcess">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dirty="0">
                <a:latin typeface="BIZ UD明朝 Medium" panose="02020500000000000000" pitchFamily="17" charset="-128"/>
                <a:ea typeface="BIZ UD明朝 Medium" panose="02020500000000000000" pitchFamily="17" charset="-128"/>
              </a:rPr>
              <a:t>教職員のコンプライアンス確保</a:t>
            </a:r>
            <a:endParaRPr kumimoji="1" lang="en-US" altLang="ja-JP" sz="900" dirty="0">
              <a:latin typeface="BIZ UD明朝 Medium" panose="02020500000000000000" pitchFamily="17" charset="-128"/>
              <a:ea typeface="BIZ UD明朝 Medium" panose="02020500000000000000" pitchFamily="17" charset="-128"/>
            </a:endParaRPr>
          </a:p>
          <a:p>
            <a:r>
              <a:rPr kumimoji="1" lang="ja-JP" altLang="en-US" sz="900" dirty="0">
                <a:latin typeface="BIZ UD明朝 Medium" panose="02020500000000000000" pitchFamily="17" charset="-128"/>
                <a:ea typeface="BIZ UD明朝 Medium" panose="02020500000000000000" pitchFamily="17" charset="-128"/>
              </a:rPr>
              <a:t>に向けた「</a:t>
            </a:r>
            <a:r>
              <a:rPr kumimoji="1" lang="en-US" altLang="ja-JP" sz="900" dirty="0">
                <a:latin typeface="BIZ UD明朝 Medium" panose="02020500000000000000" pitchFamily="17" charset="-128"/>
                <a:ea typeface="BIZ UD明朝 Medium" panose="02020500000000000000" pitchFamily="17" charset="-128"/>
              </a:rPr>
              <a:t>One IBARAKI</a:t>
            </a:r>
            <a:r>
              <a:rPr kumimoji="1" lang="ja-JP" altLang="en-US" sz="900" dirty="0">
                <a:latin typeface="BIZ UD明朝 Medium" panose="02020500000000000000" pitchFamily="17" charset="-128"/>
                <a:ea typeface="BIZ UD明朝 Medium" panose="02020500000000000000" pitchFamily="17" charset="-128"/>
              </a:rPr>
              <a:t>」</a:t>
            </a:r>
            <a:endParaRPr kumimoji="1" lang="en-US" altLang="ja-JP" sz="9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4745776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c4cc4d-8ce9-4ea7-9b42-5c9bddcabf04">
      <Terms xmlns="http://schemas.microsoft.com/office/infopath/2007/PartnerControls"/>
    </lcf76f155ced4ddcb4097134ff3c332f>
    <TaxCatchAll xmlns="ba2eb30d-0231-45bf-9a96-8a84acb917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8806CC225551D4E8C73C93C345F9667" ma:contentTypeVersion="13" ma:contentTypeDescription="新しいドキュメントを作成します。" ma:contentTypeScope="" ma:versionID="33334b9e743a9d356c62578845cec33d">
  <xsd:schema xmlns:xsd="http://www.w3.org/2001/XMLSchema" xmlns:xs="http://www.w3.org/2001/XMLSchema" xmlns:p="http://schemas.microsoft.com/office/2006/metadata/properties" xmlns:ns2="eac4cc4d-8ce9-4ea7-9b42-5c9bddcabf04" xmlns:ns3="ba2eb30d-0231-45bf-9a96-8a84acb9173f" targetNamespace="http://schemas.microsoft.com/office/2006/metadata/properties" ma:root="true" ma:fieldsID="c040cd94508dfa451db0b12d48c410b0" ns2:_="" ns3:_="">
    <xsd:import namespace="eac4cc4d-8ce9-4ea7-9b42-5c9bddcabf04"/>
    <xsd:import namespace="ba2eb30d-0231-45bf-9a96-8a84acb917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4cc4d-8ce9-4ea7-9b42-5c9bddcab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55dffac1-ea1a-48e6-864e-f7687cde3f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2eb30d-0231-45bf-9a96-8a84acb9173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bcc9eca-6f43-4fff-b3a9-3530d7e1267b}" ma:internalName="TaxCatchAll" ma:showField="CatchAllData" ma:web="ba2eb30d-0231-45bf-9a96-8a84acb917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BF842E-8B5C-4C67-BD7E-895F6F5028AE}">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ba2eb30d-0231-45bf-9a96-8a84acb9173f"/>
    <ds:schemaRef ds:uri="http://schemas.microsoft.com/office/infopath/2007/PartnerControls"/>
    <ds:schemaRef ds:uri="http://schemas.openxmlformats.org/package/2006/metadata/core-properties"/>
    <ds:schemaRef ds:uri="eac4cc4d-8ce9-4ea7-9b42-5c9bddcabf04"/>
    <ds:schemaRef ds:uri="http://purl.org/dc/dcmitype/"/>
  </ds:schemaRefs>
</ds:datastoreItem>
</file>

<file path=customXml/itemProps2.xml><?xml version="1.0" encoding="utf-8"?>
<ds:datastoreItem xmlns:ds="http://schemas.openxmlformats.org/officeDocument/2006/customXml" ds:itemID="{57033AF4-46EB-43E4-9374-58D62E76E0F2}">
  <ds:schemaRefs>
    <ds:schemaRef ds:uri="http://schemas.microsoft.com/sharepoint/v3/contenttype/forms"/>
  </ds:schemaRefs>
</ds:datastoreItem>
</file>

<file path=customXml/itemProps3.xml><?xml version="1.0" encoding="utf-8"?>
<ds:datastoreItem xmlns:ds="http://schemas.openxmlformats.org/officeDocument/2006/customXml" ds:itemID="{57C43A87-5FFA-4A8C-BBA5-E4E8F9724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4cc4d-8ce9-4ea7-9b42-5c9bddcabf04"/>
    <ds:schemaRef ds:uri="ba2eb30d-0231-45bf-9a96-8a84acb917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741</TotalTime>
  <Words>416</Words>
  <Application>Microsoft Office PowerPoint</Application>
  <PresentationFormat>A4 210 x 297 mm</PresentationFormat>
  <Paragraphs>68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UDゴシック</vt:lpstr>
      <vt:lpstr>BIZ UD明朝 Medium</vt: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友部 道夫</dc:creator>
  <cp:lastModifiedBy>菊池 あけみ</cp:lastModifiedBy>
  <cp:revision>8</cp:revision>
  <cp:lastPrinted>2024-03-29T03:46:38Z</cp:lastPrinted>
  <dcterms:created xsi:type="dcterms:W3CDTF">2023-07-25T01:57:44Z</dcterms:created>
  <dcterms:modified xsi:type="dcterms:W3CDTF">2025-04-21T10:40:07Z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0x010100F8806CC225551D4E8C73C93C345F9667</vt:lpwstr>
  </property>
  <property fmtid="{D5CDD505-2E9C-101B-9397-08002B2CF9AE}" pid="3" name="MediaServiceImageTags">
    <vt:lpwstr/>
  </property>
  <property fmtid="{D5CDD505-2E9C-101B-9397-08002B2CF9AE}" pid="4" name="Order">
    <vt:r8>4430800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